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332" r:id="rId2"/>
    <p:sldId id="465" r:id="rId3"/>
    <p:sldId id="330" r:id="rId4"/>
    <p:sldId id="814" r:id="rId5"/>
    <p:sldId id="815" r:id="rId6"/>
    <p:sldId id="813" r:id="rId7"/>
    <p:sldId id="816" r:id="rId8"/>
    <p:sldId id="817" r:id="rId9"/>
    <p:sldId id="818" r:id="rId10"/>
    <p:sldId id="821" r:id="rId11"/>
    <p:sldId id="828" r:id="rId12"/>
    <p:sldId id="822" r:id="rId13"/>
    <p:sldId id="827" r:id="rId14"/>
    <p:sldId id="341" r:id="rId15"/>
    <p:sldId id="812" r:id="rId16"/>
    <p:sldId id="343" r:id="rId17"/>
    <p:sldId id="260" r:id="rId18"/>
    <p:sldId id="475" r:id="rId19"/>
    <p:sldId id="472" r:id="rId20"/>
    <p:sldId id="331" r:id="rId21"/>
    <p:sldId id="824" r:id="rId22"/>
    <p:sldId id="825" r:id="rId23"/>
    <p:sldId id="267" r:id="rId24"/>
    <p:sldId id="470" r:id="rId25"/>
    <p:sldId id="333" r:id="rId26"/>
    <p:sldId id="345" r:id="rId27"/>
    <p:sldId id="346" r:id="rId28"/>
    <p:sldId id="829" r:id="rId29"/>
    <p:sldId id="334" r:id="rId30"/>
    <p:sldId id="349" r:id="rId31"/>
    <p:sldId id="482" r:id="rId32"/>
    <p:sldId id="483" r:id="rId33"/>
    <p:sldId id="478" r:id="rId34"/>
    <p:sldId id="469" r:id="rId35"/>
    <p:sldId id="340" r:id="rId36"/>
    <p:sldId id="335" r:id="rId37"/>
    <p:sldId id="485" r:id="rId38"/>
    <p:sldId id="484" r:id="rId39"/>
    <p:sldId id="479" r:id="rId40"/>
    <p:sldId id="266" r:id="rId41"/>
    <p:sldId id="336" r:id="rId42"/>
    <p:sldId id="337" r:id="rId43"/>
    <p:sldId id="486" r:id="rId44"/>
    <p:sldId id="476" r:id="rId45"/>
    <p:sldId id="477" r:id="rId46"/>
    <p:sldId id="471" r:id="rId47"/>
    <p:sldId id="268" r:id="rId48"/>
    <p:sldId id="270" r:id="rId49"/>
    <p:sldId id="826" r:id="rId50"/>
    <p:sldId id="487" r:id="rId51"/>
    <p:sldId id="347" r:id="rId52"/>
    <p:sldId id="348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4"/>
    <p:restoredTop sz="93469"/>
  </p:normalViewPr>
  <p:slideViewPr>
    <p:cSldViewPr snapToGrid="0" snapToObjects="1">
      <p:cViewPr>
        <p:scale>
          <a:sx n="105" d="100"/>
          <a:sy n="105" d="100"/>
        </p:scale>
        <p:origin x="21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34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35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4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code and let them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47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20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2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74919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940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21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364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16640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19062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4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83C832-34F5-1944-BB58-A69A02012305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637B9-60E2-6244-A0B2-70D33AA22881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E611-2382-5142-8C76-0073F03B9B08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D0085E-E918-EA44-9786-517B947B4248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A9CC6B2-10CA-C94B-A9F1-0D01DBA68C70}"/>
              </a:ext>
            </a:extLst>
          </p:cNvPr>
          <p:cNvSpPr/>
          <p:nvPr/>
        </p:nvSpPr>
        <p:spPr>
          <a:xfrm>
            <a:off x="648000" y="2148960"/>
            <a:ext cx="474004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D55264-4A32-6D40-9B6C-A5AC57A01D8D}"/>
              </a:ext>
            </a:extLst>
          </p:cNvPr>
          <p:cNvSpPr/>
          <p:nvPr/>
        </p:nvSpPr>
        <p:spPr>
          <a:xfrm>
            <a:off x="640978" y="2135712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A75FDE-463E-2C44-91A3-4D298559F562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3655D-FF55-6641-9631-C0F8831D97A1}"/>
              </a:ext>
            </a:extLst>
          </p:cNvPr>
          <p:cNvSpPr/>
          <p:nvPr/>
        </p:nvSpPr>
        <p:spPr>
          <a:xfrm>
            <a:off x="669306" y="2148960"/>
            <a:ext cx="4708302" cy="20180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11626-03C9-3C4C-A9C9-34C6FDCCD590}"/>
              </a:ext>
            </a:extLst>
          </p:cNvPr>
          <p:cNvSpPr txBox="1"/>
          <p:nvPr/>
        </p:nvSpPr>
        <p:spPr bwMode="auto">
          <a:xfrm>
            <a:off x="812342" y="2873174"/>
            <a:ext cx="657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5 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5C5EAD-68F8-D747-8CBF-B17F2393754E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C088E7-EE5C-BC40-BB59-1910C37CE591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EAC0CD-0F8E-D64F-91C3-66A48ED299AB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D28B984B-D9B7-8E45-9748-100151EE350E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0B41FD-893E-C14B-881B-F96AF76AD1EC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</p:spTree>
    <p:extLst>
      <p:ext uri="{BB962C8B-B14F-4D97-AF65-F5344CB8AC3E}">
        <p14:creationId xmlns:p14="http://schemas.microsoft.com/office/powerpoint/2010/main" val="3654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29F2E21-244B-7C49-BAD3-5E07E816CAB2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77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2" grpId="0" animBg="1"/>
      <p:bldP spid="29" grpId="0" animBg="1"/>
      <p:bldP spid="3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1B90B1-FE01-0441-AC40-D06E8214947C}"/>
              </a:ext>
            </a:extLst>
          </p:cNvPr>
          <p:cNvSpPr/>
          <p:nvPr/>
        </p:nvSpPr>
        <p:spPr>
          <a:xfrm>
            <a:off x="7049452" y="4526102"/>
            <a:ext cx="1856598" cy="18046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DC4C9D-2994-E047-BBBF-43BA90B4669D}"/>
              </a:ext>
            </a:extLst>
          </p:cNvPr>
          <p:cNvSpPr/>
          <p:nvPr/>
        </p:nvSpPr>
        <p:spPr>
          <a:xfrm>
            <a:off x="662941" y="4564844"/>
            <a:ext cx="4714665" cy="2031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A531C-2151-894A-9F8A-E8BFF677D905}"/>
              </a:ext>
            </a:extLst>
          </p:cNvPr>
          <p:cNvSpPr/>
          <p:nvPr/>
        </p:nvSpPr>
        <p:spPr>
          <a:xfrm>
            <a:off x="7046037" y="4526102"/>
            <a:ext cx="657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F0482-2632-874F-BAD5-BC9C467DCAE9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28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0507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1944-34CE-2A47-B491-BB887D1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302154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004578" y="1790819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7C2E-1F79-6E4B-8047-E2035C406FBB}"/>
              </a:ext>
            </a:extLst>
          </p:cNvPr>
          <p:cNvSpPr txBox="1"/>
          <p:nvPr/>
        </p:nvSpPr>
        <p:spPr bwMode="auto">
          <a:xfrm rot="21427930">
            <a:off x="221630" y="2372512"/>
            <a:ext cx="28729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(but really, variables)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1497660" y="2904699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3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7" descr="Graphics (3">
            <a:extLst>
              <a:ext uri="{FF2B5EF4-FFF2-40B4-BE49-F238E27FC236}">
                <a16:creationId xmlns:a16="http://schemas.microsoft.com/office/drawing/2014/main" id="{457C8517-A6F7-2343-B6A9-15A65AFA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id="{DF284478-9092-804B-AA3C-EE2DBE3B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1264902" y="4909424"/>
            <a:ext cx="2088099" cy="1008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3EC85-6E92-564A-88AD-827EF8BB288C}"/>
              </a:ext>
            </a:extLst>
          </p:cNvPr>
          <p:cNvSpPr/>
          <p:nvPr/>
        </p:nvSpPr>
        <p:spPr>
          <a:xfrm>
            <a:off x="1773936" y="5918333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0DA6C-03CF-6A45-98C3-9D63C149FC1E}"/>
              </a:ext>
            </a:extLst>
          </p:cNvPr>
          <p:cNvSpPr/>
          <p:nvPr/>
        </p:nvSpPr>
        <p:spPr>
          <a:xfrm>
            <a:off x="1264902" y="4909423"/>
            <a:ext cx="2088099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C3E7D-7772-1343-B43E-F1D985D70076}"/>
              </a:ext>
            </a:extLst>
          </p:cNvPr>
          <p:cNvSpPr/>
          <p:nvPr/>
        </p:nvSpPr>
        <p:spPr>
          <a:xfrm>
            <a:off x="1261727" y="4909422"/>
            <a:ext cx="2088099" cy="1008911"/>
          </a:xfrm>
          <a:prstGeom prst="rect">
            <a:avLst/>
          </a:prstGeom>
          <a:solidFill>
            <a:srgbClr val="0000FF"/>
          </a:solidFill>
          <a:ln>
            <a:solidFill>
              <a:srgbClr val="002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Graphics (3">
            <a:extLst>
              <a:ext uri="{FF2B5EF4-FFF2-40B4-BE49-F238E27FC236}">
                <a16:creationId xmlns:a16="http://schemas.microsoft.com/office/drawing/2014/main" id="{3D906B0C-A41E-F34B-AD29-1C44EBB1C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3942309" y="4450947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>
            <a:extLst>
              <a:ext uri="{FF2B5EF4-FFF2-40B4-BE49-F238E27FC236}">
                <a16:creationId xmlns:a16="http://schemas.microsoft.com/office/drawing/2014/main" id="{8C50A9CF-40A6-1341-AA12-A340D0C2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09" y="4425547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F51E-2D03-6548-A00E-797475BC24C4}"/>
              </a:ext>
            </a:extLst>
          </p:cNvPr>
          <p:cNvSpPr txBox="1"/>
          <p:nvPr/>
        </p:nvSpPr>
        <p:spPr bwMode="auto">
          <a:xfrm>
            <a:off x="1650601" y="4508719"/>
            <a:ext cx="12779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width:220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315191-07DE-5148-9B1A-460BD25027C0}"/>
              </a:ext>
            </a:extLst>
          </p:cNvPr>
          <p:cNvCxnSpPr>
            <a:cxnSpLocks/>
          </p:cNvCxnSpPr>
          <p:nvPr/>
        </p:nvCxnSpPr>
        <p:spPr>
          <a:xfrm flipH="1" flipV="1">
            <a:off x="1245509" y="4827916"/>
            <a:ext cx="2082524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5308E-7BF5-8246-B8CA-1D2D1BA007DE}"/>
              </a:ext>
            </a:extLst>
          </p:cNvPr>
          <p:cNvSpPr txBox="1"/>
          <p:nvPr/>
        </p:nvSpPr>
        <p:spPr bwMode="auto">
          <a:xfrm>
            <a:off x="254716" y="5096106"/>
            <a:ext cx="977672" cy="76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height:120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94FA5-063C-A047-B969-84CCEA8ACF59}"/>
              </a:ext>
            </a:extLst>
          </p:cNvPr>
          <p:cNvCxnSpPr>
            <a:cxnSpLocks/>
          </p:cNvCxnSpPr>
          <p:nvPr/>
        </p:nvCxnSpPr>
        <p:spPr>
          <a:xfrm>
            <a:off x="1182689" y="4924217"/>
            <a:ext cx="0" cy="10148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BFD26-40C1-C94A-A769-19B9E2619816}"/>
              </a:ext>
            </a:extLst>
          </p:cNvPr>
          <p:cNvSpPr/>
          <p:nvPr/>
        </p:nvSpPr>
        <p:spPr>
          <a:xfrm>
            <a:off x="5254752" y="2438400"/>
            <a:ext cx="353568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32A312-D1DE-AC4F-B2C4-D6D29B1B4F29}"/>
              </a:ext>
            </a:extLst>
          </p:cNvPr>
          <p:cNvSpPr/>
          <p:nvPr/>
        </p:nvSpPr>
        <p:spPr>
          <a:xfrm>
            <a:off x="5858256" y="2438400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99D83FE-FC1E-2847-B56A-7AA51684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9F0E74-DF51-D14A-AF6E-85F28D987475}"/>
              </a:ext>
            </a:extLst>
          </p:cNvPr>
          <p:cNvSpPr/>
          <p:nvPr/>
        </p:nvSpPr>
        <p:spPr>
          <a:xfrm>
            <a:off x="2091703" y="243840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086EC5E-D53E-EF46-A2F8-BC2D45084F76}"/>
              </a:ext>
            </a:extLst>
          </p:cNvPr>
          <p:cNvSpPr/>
          <p:nvPr/>
        </p:nvSpPr>
        <p:spPr>
          <a:xfrm>
            <a:off x="2091703" y="2669231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1E06E7-C6E5-3348-BA8D-87A23BE2D172}"/>
              </a:ext>
            </a:extLst>
          </p:cNvPr>
          <p:cNvSpPr/>
          <p:nvPr/>
        </p:nvSpPr>
        <p:spPr>
          <a:xfrm>
            <a:off x="2091703" y="293986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27" grpId="0" animBg="1"/>
      <p:bldP spid="27" grpId="1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75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2CE0F8-F4D2-7A4B-89E2-17E3D54D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6" y="2298698"/>
            <a:ext cx="1130302" cy="113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7F0CE-ED3C-5141-BBD2-39D0DDD7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62647" y="2501309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120,40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BE685A-0A5A-194F-ADAB-A4D788392320}"/>
              </a:ext>
            </a:extLst>
          </p:cNvPr>
          <p:cNvSpPr txBox="1"/>
          <p:nvPr/>
        </p:nvSpPr>
        <p:spPr bwMode="auto">
          <a:xfrm>
            <a:off x="2777278" y="6186270"/>
            <a:ext cx="3589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 Graphics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1051467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1647" y="1511106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1026068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10E4899-1BCC-334A-AE45-A5586EE7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6" y="1051467"/>
            <a:ext cx="4367274" cy="1699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2595BD0-CD10-2F46-8815-403AE23CB90E}"/>
              </a:ext>
            </a:extLst>
          </p:cNvPr>
          <p:cNvSpPr/>
          <p:nvPr/>
        </p:nvSpPr>
        <p:spPr>
          <a:xfrm>
            <a:off x="120851" y="1876164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C368F69-8EF0-004C-B87F-CC7B5728853F}"/>
              </a:ext>
            </a:extLst>
          </p:cNvPr>
          <p:cNvSpPr/>
          <p:nvPr/>
        </p:nvSpPr>
        <p:spPr>
          <a:xfrm>
            <a:off x="120851" y="216105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9D56E9-CBB0-9147-AE42-4BF5A1E6F094}"/>
              </a:ext>
            </a:extLst>
          </p:cNvPr>
          <p:cNvSpPr/>
          <p:nvPr/>
        </p:nvSpPr>
        <p:spPr>
          <a:xfrm>
            <a:off x="118081" y="243598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20543-DF97-1A47-B2FC-6771F5B0B882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6BA4B-9295-1F41-8469-ED446DDEBACF}"/>
              </a:ext>
            </a:extLst>
          </p:cNvPr>
          <p:cNvSpPr/>
          <p:nvPr/>
        </p:nvSpPr>
        <p:spPr>
          <a:xfrm>
            <a:off x="596316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31CA5D-1391-5C40-9949-9E8958F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5" y="3904672"/>
            <a:ext cx="4367275" cy="271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pic>
        <p:nvPicPr>
          <p:cNvPr id="27" name="Picture 7" descr="Graphics (3">
            <a:extLst>
              <a:ext uri="{FF2B5EF4-FFF2-40B4-BE49-F238E27FC236}">
                <a16:creationId xmlns:a16="http://schemas.microsoft.com/office/drawing/2014/main" id="{3279B0F4-8DAB-E545-8226-13D00C7C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3924632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0C281-A606-1742-A44A-997B76B98CEF}"/>
              </a:ext>
            </a:extLst>
          </p:cNvPr>
          <p:cNvSpPr/>
          <p:nvPr/>
        </p:nvSpPr>
        <p:spPr>
          <a:xfrm>
            <a:off x="5231647" y="4384271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952FA0EC-198D-2A4A-AA53-5331E1D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3899233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C5D5A-C5BB-E342-BD0E-84DF3B8BF5C0}"/>
              </a:ext>
            </a:extLst>
          </p:cNvPr>
          <p:cNvSpPr/>
          <p:nvPr/>
        </p:nvSpPr>
        <p:spPr>
          <a:xfrm>
            <a:off x="5963167" y="4384215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FF71CA00-4906-EF42-87DC-BE5B3589F11D}"/>
              </a:ext>
            </a:extLst>
          </p:cNvPr>
          <p:cNvSpPr/>
          <p:nvPr/>
        </p:nvSpPr>
        <p:spPr>
          <a:xfrm>
            <a:off x="3255922" y="2662368"/>
            <a:ext cx="4256249" cy="1169314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multiple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 commands just move things around!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5051189" y="5715082"/>
            <a:ext cx="3926600" cy="105731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This draws two separate rectangles.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A49916-5650-7F40-817F-0F8081E43AFF}"/>
              </a:ext>
            </a:extLst>
          </p:cNvPr>
          <p:cNvSpPr/>
          <p:nvPr/>
        </p:nvSpPr>
        <p:spPr>
          <a:xfrm>
            <a:off x="68436" y="481578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8C18475-6AEB-6343-989A-2BF3971DBDC1}"/>
              </a:ext>
            </a:extLst>
          </p:cNvPr>
          <p:cNvSpPr/>
          <p:nvPr/>
        </p:nvSpPr>
        <p:spPr>
          <a:xfrm>
            <a:off x="79050" y="6091339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170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4" grpId="0" animBg="1"/>
      <p:bldP spid="29" grpId="0" animBg="1"/>
      <p:bldP spid="30" grpId="0"/>
      <p:bldP spid="32" grpId="0" animBg="1"/>
      <p:bldP spid="33" grpId="0" animBg="1"/>
      <p:bldP spid="4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197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96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DC4F-E0DF-ED4D-AAE7-62D0177256B8}"/>
              </a:ext>
            </a:extLst>
          </p:cNvPr>
          <p:cNvSpPr txBox="1"/>
          <p:nvPr/>
        </p:nvSpPr>
        <p:spPr bwMode="auto">
          <a:xfrm>
            <a:off x="1583419" y="929623"/>
            <a:ext cx="11689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0AD77-EECC-7B41-9982-7D34CD33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0" y="3647483"/>
            <a:ext cx="46095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C76D-BE90-FA49-953A-62DD8DB9F5A3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4C21-68EB-3244-BBE4-5390FB96EB92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1B93B-3C4F-8B43-A036-A18A0DB4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2304F1-31E5-0E43-BB08-B9B1CC5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8576" y="1087687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987" y="2316251"/>
            <a:ext cx="3513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973A-8A4A-9445-AE9A-B27474D9D1D0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())/2;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86BDD-83EC-2643-A1F6-9E7BAA5294DF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53474B-E2FD-2E45-96E3-AE8CA588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19241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B7A695-D969-7041-A3C8-E12366E6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214937"/>
            <a:ext cx="6781800" cy="3564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to the top of the mouth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66BB0F-F3F1-7E48-B7E5-AFC970E20EF1}"/>
              </a:ext>
            </a:extLst>
          </p:cNvPr>
          <p:cNvSpPr/>
          <p:nvPr/>
        </p:nvSpPr>
        <p:spPr>
          <a:xfrm>
            <a:off x="1292352" y="3190297"/>
            <a:ext cx="353568" cy="4511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7E36-F4EB-4A42-B495-C78E8C56EF11}"/>
              </a:ext>
            </a:extLst>
          </p:cNvPr>
          <p:cNvSpPr txBox="1"/>
          <p:nvPr/>
        </p:nvSpPr>
        <p:spPr bwMode="auto">
          <a:xfrm>
            <a:off x="512064" y="999220"/>
            <a:ext cx="7045518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Once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constants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are defined, they cannot be changed anywhere.</a:t>
            </a:r>
          </a:p>
          <a:p>
            <a:pPr algn="l">
              <a:spcBef>
                <a:spcPts val="1200"/>
              </a:spcBef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Constants might have a lot of syntax, but they are 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easy to use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Reusing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4441905"/>
            <a:ext cx="5067300" cy="2024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913110"/>
            <a:ext cx="50673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0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454484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76" y="3196830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You only need to tell Java the </a:t>
            </a:r>
            <a:r>
              <a:rPr lang="en-US" sz="3600" u="sng" dirty="0">
                <a:solidFill>
                  <a:srgbClr val="7030A0"/>
                </a:solidFill>
                <a:latin typeface="+mj-lt"/>
              </a:rPr>
              <a:t>type</a:t>
            </a:r>
            <a:r>
              <a:rPr lang="en-US" sz="3600" dirty="0">
                <a:latin typeface="+mj-lt"/>
              </a:rPr>
              <a:t> of a variable once.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1BD5B-8D85-DF4C-AAEF-C0DD65743F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49" y="2086975"/>
            <a:ext cx="1001082" cy="100108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8540788-79A2-CB41-AE63-D179CA9ED6AC}"/>
              </a:ext>
            </a:extLst>
          </p:cNvPr>
          <p:cNvSpPr/>
          <p:nvPr/>
        </p:nvSpPr>
        <p:spPr>
          <a:xfrm>
            <a:off x="6094574" y="2031337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83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41306" y="1958570"/>
            <a:ext cx="0" cy="2417523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F623FA-7153-5842-BD0B-D023253D2E96}"/>
              </a:ext>
            </a:extLst>
          </p:cNvPr>
          <p:cNvSpPr/>
          <p:nvPr/>
        </p:nvSpPr>
        <p:spPr>
          <a:xfrm>
            <a:off x="329501" y="1043609"/>
            <a:ext cx="8484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mouth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</p:txBody>
      </p:sp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E332D-44A5-794E-96D5-80015099B2D5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19F6F-1447-BB42-8E6A-D0D4726EFE10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06876B-2BD1-9F44-9045-A0D464003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33" name="Donut 32">
            <a:extLst>
              <a:ext uri="{FF2B5EF4-FFF2-40B4-BE49-F238E27FC236}">
                <a16:creationId xmlns:a16="http://schemas.microsoft.com/office/drawing/2014/main" id="{BC7A197A-DE32-D84B-A8C2-0C87DA239E0A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1CF317-4799-5F4B-B27B-CC977342F435}"/>
              </a:ext>
            </a:extLst>
          </p:cNvPr>
          <p:cNvSpPr txBox="1"/>
          <p:nvPr/>
        </p:nvSpPr>
        <p:spPr bwMode="auto">
          <a:xfrm>
            <a:off x="6759563" y="5019788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918E83-92F3-154A-9946-0D678A58113F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819A22-D796-454D-94E9-30F76AC78A4B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D88BE9-C8AE-D44A-A7C8-6C8EBE2229FA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5570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7B2AED6-6EC1-3440-9562-AA366EB073E6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D8F7-043B-4944-97B0-E22B3D2A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C3953745-8738-0342-91EF-A29763F6DA1B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D59C0-A666-E248-B4E0-F3F4F9038C6A}"/>
              </a:ext>
            </a:extLst>
          </p:cNvPr>
          <p:cNvSpPr txBox="1"/>
          <p:nvPr/>
        </p:nvSpPr>
        <p:spPr bwMode="auto">
          <a:xfrm>
            <a:off x="6759563" y="5019788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D115B2-E63C-2F47-AAB6-CF1887535791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FD37E-A271-3C4D-A1F3-2AA649FA6FDD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41641-2964-DA45-B9D5-E2D280B2D20E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9763-4008-D84C-9857-0A98B39C2B11}"/>
              </a:ext>
            </a:extLst>
          </p:cNvPr>
          <p:cNvSpPr txBox="1"/>
          <p:nvPr/>
        </p:nvSpPr>
        <p:spPr bwMode="auto">
          <a:xfrm>
            <a:off x="3243072" y="3227812"/>
            <a:ext cx="302358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0D5F-C239-6048-A13A-9B57E7A8E57F}"/>
              </a:ext>
            </a:extLst>
          </p:cNvPr>
          <p:cNvSpPr txBox="1"/>
          <p:nvPr/>
        </p:nvSpPr>
        <p:spPr bwMode="auto">
          <a:xfrm>
            <a:off x="1286256" y="4974700"/>
            <a:ext cx="154241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add(mouth);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169F7-AC2D-EF45-9DC3-D825F198AA9B}"/>
              </a:ext>
            </a:extLst>
          </p:cNvPr>
          <p:cNvSpPr txBox="1"/>
          <p:nvPr/>
        </p:nvSpPr>
        <p:spPr bwMode="auto">
          <a:xfrm>
            <a:off x="1286256" y="4628180"/>
            <a:ext cx="290015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B8E80-2C11-654D-AC4D-3AACB6399FD6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</p:spTree>
    <p:extLst>
      <p:ext uri="{BB962C8B-B14F-4D97-AF65-F5344CB8AC3E}">
        <p14:creationId xmlns:p14="http://schemas.microsoft.com/office/powerpoint/2010/main" val="1764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2123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569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F22316-0D7C-494A-8044-1E1010DFD054}"/>
              </a:ext>
            </a:extLst>
          </p:cNvPr>
          <p:cNvSpPr/>
          <p:nvPr/>
        </p:nvSpPr>
        <p:spPr>
          <a:xfrm>
            <a:off x="4888992" y="2828544"/>
            <a:ext cx="459426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9FB8CF-7474-6A45-AA38-9E62BB2D948F}"/>
              </a:ext>
            </a:extLst>
          </p:cNvPr>
          <p:cNvSpPr/>
          <p:nvPr/>
        </p:nvSpPr>
        <p:spPr>
          <a:xfrm>
            <a:off x="5598354" y="2828544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2311287" y="5922049"/>
            <a:ext cx="914400" cy="182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15002" y="5185775"/>
            <a:ext cx="0" cy="73152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3275" y="5316961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878123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100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D5F4908-E24B-0643-8649-B21329436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575" y="5908403"/>
            <a:ext cx="20656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37EFA-2DCE-DA49-BAA1-58715436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505284" y="722235"/>
            <a:ext cx="0" cy="37504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3CAB71-CE6C-0D46-9991-A687A436B7C8}"/>
              </a:ext>
            </a:extLst>
          </p:cNvPr>
          <p:cNvSpPr/>
          <p:nvPr/>
        </p:nvSpPr>
        <p:spPr>
          <a:xfrm>
            <a:off x="3291840" y="2097024"/>
            <a:ext cx="2487168" cy="105402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49785-C4A0-394A-A05A-802D0251CFD3}"/>
              </a:ext>
            </a:extLst>
          </p:cNvPr>
          <p:cNvSpPr/>
          <p:nvPr/>
        </p:nvSpPr>
        <p:spPr>
          <a:xfrm>
            <a:off x="189227" y="6026725"/>
            <a:ext cx="875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screen to the base of the label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</p:txBody>
      </p: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The distance from the top of the screen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  to the base of the label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"Robot Face"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label.setFont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Roman-50"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 Put the label on the canvas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  in the right place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5F5F-2964-984E-AF00-EC91ABD70D5B}"/>
              </a:ext>
            </a:extLst>
          </p:cNvPr>
          <p:cNvGrpSpPr>
            <a:grpSpLocks noChangeAspect="1"/>
          </p:cNvGrpSpPr>
          <p:nvPr/>
        </p:nvGrpSpPr>
        <p:grpSpPr>
          <a:xfrm>
            <a:off x="4532049" y="4869911"/>
            <a:ext cx="2782025" cy="1816607"/>
            <a:chOff x="83126" y="831275"/>
            <a:chExt cx="8965871" cy="58545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B85855-2CF6-F646-9D73-CBBAC9679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AEE01F-2FED-984E-AE81-F95F495ACD69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9B22CE-4AC7-CF49-AC88-4D5029BCF4AD}"/>
              </a:ext>
            </a:extLst>
          </p:cNvPr>
          <p:cNvSpPr/>
          <p:nvPr/>
        </p:nvSpPr>
        <p:spPr>
          <a:xfrm>
            <a:off x="1316736" y="3489960"/>
            <a:ext cx="4035552" cy="80162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07513A-288C-A744-9EDB-BA59612AA2C6}"/>
              </a:ext>
            </a:extLst>
          </p:cNvPr>
          <p:cNvSpPr/>
          <p:nvPr/>
        </p:nvSpPr>
        <p:spPr>
          <a:xfrm>
            <a:off x="5923062" y="3436092"/>
            <a:ext cx="1426464" cy="75954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E846-1E17-CF44-BCE3-A3F1D5B49084}"/>
              </a:ext>
            </a:extLst>
          </p:cNvPr>
          <p:cNvSpPr txBox="1"/>
          <p:nvPr/>
        </p:nvSpPr>
        <p:spPr bwMode="auto">
          <a:xfrm>
            <a:off x="7616309" y="3453152"/>
            <a:ext cx="4219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33F5D-AE60-544F-9785-4305121832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E8112D-3A0A-7549-8EE5-1FBC90F16040}"/>
              </a:ext>
            </a:extLst>
          </p:cNvPr>
          <p:cNvSpPr/>
          <p:nvPr/>
        </p:nvSpPr>
        <p:spPr>
          <a:xfrm>
            <a:off x="5271552" y="4700588"/>
            <a:ext cx="1284006" cy="56207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8BF7B-6933-2048-B5DB-965445D45660}"/>
              </a:ext>
            </a:extLst>
          </p:cNvPr>
          <p:cNvSpPr txBox="1"/>
          <p:nvPr/>
        </p:nvSpPr>
        <p:spPr bwMode="auto">
          <a:xfrm>
            <a:off x="586644" y="5852860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165592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A991-AB1D-F84A-B6FC-E10ACB339AF9}"/>
              </a:ext>
            </a:extLst>
          </p:cNvPr>
          <p:cNvSpPr txBox="1"/>
          <p:nvPr/>
        </p:nvSpPr>
        <p:spPr bwMode="auto">
          <a:xfrm>
            <a:off x="1393698" y="3013502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4095101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6A01-CF3D-6343-9981-289FFAC72278}"/>
              </a:ext>
            </a:extLst>
          </p:cNvPr>
          <p:cNvSpPr txBox="1"/>
          <p:nvPr/>
        </p:nvSpPr>
        <p:spPr bwMode="auto">
          <a:xfrm>
            <a:off x="2188689" y="4945333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10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6082BB-2110-2B4A-BAB0-CF5C09C0EEF6}"/>
              </a:ext>
            </a:extLst>
          </p:cNvPr>
          <p:cNvSpPr txBox="1"/>
          <p:nvPr/>
        </p:nvSpPr>
        <p:spPr bwMode="auto">
          <a:xfrm>
            <a:off x="6820905" y="3022250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A20AB29-5524-CE47-AA91-B32D5641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3" y="5135672"/>
            <a:ext cx="1273091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ABED242-45EC-D146-B7A5-938A135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871D020-135C-594B-BDB1-EE8D4B78D3C4}"/>
              </a:ext>
            </a:extLst>
          </p:cNvPr>
          <p:cNvSpPr/>
          <p:nvPr/>
        </p:nvSpPr>
        <p:spPr>
          <a:xfrm>
            <a:off x="314033" y="250970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032983-422A-774B-B232-B64A30D6A273}"/>
              </a:ext>
            </a:extLst>
          </p:cNvPr>
          <p:cNvSpPr/>
          <p:nvPr/>
        </p:nvSpPr>
        <p:spPr>
          <a:xfrm>
            <a:off x="318989" y="283084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9D9E6-14B3-8245-9646-EAE102056268}"/>
              </a:ext>
            </a:extLst>
          </p:cNvPr>
          <p:cNvSpPr/>
          <p:nvPr/>
        </p:nvSpPr>
        <p:spPr>
          <a:xfrm>
            <a:off x="6913925" y="3113126"/>
            <a:ext cx="767226" cy="49053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C4569-3F3E-0846-AC7D-A1EADFE5634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30" grpId="1" animBg="1"/>
      <p:bldP spid="31" grpId="0" animBg="1"/>
      <p:bldP spid="31" grpId="1" animBg="1"/>
      <p:bldP spid="32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</a:t>
            </a:r>
            <a:r>
              <a:rPr lang="en-US" sz="2400" b="0" dirty="0">
                <a:latin typeface="+mj-lt"/>
              </a:rPr>
              <a:t>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>
                  <a:latin typeface="+mj-lt"/>
                </a:rPr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>
                  <a:latin typeface="+mj-lt"/>
                </a:rPr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 oval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GREEN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add(oval, 0, 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A86F1-2B0B-6649-B964-DAA0323E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8611E-55B2-6243-9931-C610B24036E6}"/>
              </a:ext>
            </a:extLst>
          </p:cNvPr>
          <p:cNvSpPr/>
          <p:nvPr/>
        </p:nvSpPr>
        <p:spPr>
          <a:xfrm>
            <a:off x="445431" y="5098827"/>
            <a:ext cx="824126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  <a:endParaRPr lang="en-US" sz="1600" dirty="0">
              <a:solidFill>
                <a:srgbClr val="7F00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BF8BF-8B8D-3540-9A89-C7B24182396B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963"/>
            <a:ext cx="9144000" cy="596664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69B9-A81D-1C48-85A8-49B339319684}"/>
              </a:ext>
            </a:extLst>
          </p:cNvPr>
          <p:cNvSpPr txBox="1"/>
          <p:nvPr/>
        </p:nvSpPr>
        <p:spPr bwMode="auto">
          <a:xfrm>
            <a:off x="674808" y="2089309"/>
            <a:ext cx="17892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leftX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37A48-7BBE-A349-9D8A-692D94F06A8C}"/>
              </a:ext>
            </a:extLst>
          </p:cNvPr>
          <p:cNvSpPr/>
          <p:nvPr/>
        </p:nvSpPr>
        <p:spPr>
          <a:xfrm>
            <a:off x="3472132" y="2143664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CB8ACB94-9281-BF46-9887-CF5EEF7FA7CF}"/>
              </a:ext>
            </a:extLst>
          </p:cNvPr>
          <p:cNvSpPr/>
          <p:nvPr/>
        </p:nvSpPr>
        <p:spPr>
          <a:xfrm>
            <a:off x="3368663" y="2034797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8A316-D03E-2540-A4C0-F400D30ED2C4}"/>
              </a:ext>
            </a:extLst>
          </p:cNvPr>
          <p:cNvSpPr/>
          <p:nvPr/>
        </p:nvSpPr>
        <p:spPr>
          <a:xfrm>
            <a:off x="4810779" y="2157921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9036A8-4E16-FF4E-B3C9-B20FA1422CFB}"/>
              </a:ext>
            </a:extLst>
          </p:cNvPr>
          <p:cNvSpPr/>
          <p:nvPr/>
        </p:nvSpPr>
        <p:spPr>
          <a:xfrm>
            <a:off x="4707310" y="2049054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7F93D-B1D3-DC4A-A097-614477D846B0}"/>
              </a:ext>
            </a:extLst>
          </p:cNvPr>
          <p:cNvSpPr txBox="1"/>
          <p:nvPr/>
        </p:nvSpPr>
        <p:spPr bwMode="auto">
          <a:xfrm>
            <a:off x="588245" y="2537566"/>
            <a:ext cx="19623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rightX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AD1A16-7C67-224C-B1FA-838075A6D894}"/>
              </a:ext>
            </a:extLst>
          </p:cNvPr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D12A2F-988C-1B45-9CCA-C92BF6F99FED}"/>
              </a:ext>
            </a:extLst>
          </p:cNvPr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04F7CF-CDDF-A946-8F3E-2DA2A816E700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69D3A0-78A1-EC4D-88F1-17A704788709}"/>
              </a:ext>
            </a:extLst>
          </p:cNvPr>
          <p:cNvSpPr/>
          <p:nvPr/>
        </p:nvSpPr>
        <p:spPr>
          <a:xfrm>
            <a:off x="350921" y="3911391"/>
            <a:ext cx="824126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C1D9D-EB43-3A47-B80C-23FDB227EF3C}"/>
              </a:ext>
            </a:extLst>
          </p:cNvPr>
          <p:cNvSpPr/>
          <p:nvPr/>
        </p:nvSpPr>
        <p:spPr>
          <a:xfrm>
            <a:off x="350921" y="5461171"/>
            <a:ext cx="844215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5F42B-5EEA-EF42-B655-5F137B7E0EBE}"/>
              </a:ext>
            </a:extLst>
          </p:cNvPr>
          <p:cNvSpPr txBox="1"/>
          <p:nvPr/>
        </p:nvSpPr>
        <p:spPr bwMode="auto">
          <a:xfrm>
            <a:off x="1731676" y="1279359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0E14C3-15F4-0F44-92E7-795E93DB89CA}"/>
              </a:ext>
            </a:extLst>
          </p:cNvPr>
          <p:cNvSpPr/>
          <p:nvPr/>
        </p:nvSpPr>
        <p:spPr>
          <a:xfrm>
            <a:off x="2685777" y="1605347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4620749" y="2097024"/>
              <a:ext cx="1158260" cy="105402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</p:spTree>
    <p:extLst>
      <p:ext uri="{BB962C8B-B14F-4D97-AF65-F5344CB8AC3E}">
        <p14:creationId xmlns:p14="http://schemas.microsoft.com/office/powerpoint/2010/main" val="287674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77099-E283-6741-B08C-B56D3F1534E7}"/>
              </a:ext>
            </a:extLst>
          </p:cNvPr>
          <p:cNvSpPr txBox="1"/>
          <p:nvPr/>
        </p:nvSpPr>
        <p:spPr bwMode="auto">
          <a:xfrm>
            <a:off x="2484023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78B-81AF-B74A-B889-2980699F09E6}"/>
              </a:ext>
            </a:extLst>
          </p:cNvPr>
          <p:cNvSpPr txBox="1"/>
          <p:nvPr/>
        </p:nvSpPr>
        <p:spPr bwMode="auto">
          <a:xfrm>
            <a:off x="2484023" y="4500000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9FAA-D8D3-7F42-8B43-41F527091DA3}"/>
              </a:ext>
            </a:extLst>
          </p:cNvPr>
          <p:cNvSpPr txBox="1"/>
          <p:nvPr/>
        </p:nvSpPr>
        <p:spPr bwMode="auto">
          <a:xfrm>
            <a:off x="2484023" y="4913249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91044-3A31-F34F-8AC0-7E879D00D650}"/>
              </a:ext>
            </a:extLst>
          </p:cNvPr>
          <p:cNvSpPr txBox="1"/>
          <p:nvPr/>
        </p:nvSpPr>
        <p:spPr bwMode="auto">
          <a:xfrm>
            <a:off x="2484023" y="5278891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71902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 Karel’s Grandpa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drawHead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01F9207-1F2D-5D49-9843-FBFDFB32E743}"/>
              </a:ext>
            </a:extLst>
          </p:cNvPr>
          <p:cNvSpPr/>
          <p:nvPr/>
        </p:nvSpPr>
        <p:spPr>
          <a:xfrm>
            <a:off x="5168166" y="5455920"/>
            <a:ext cx="3975834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Order of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matters!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A2137-C9CA-AF4C-B3EB-CFAC7B7E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04" y="896584"/>
            <a:ext cx="419548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078B4-D816-674F-A976-C7463A38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53" y="896584"/>
            <a:ext cx="4204008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66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F07702-0A84-D747-A10C-B30F1B26C0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2D92-1379-1140-98C6-3C25476F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044700"/>
            <a:ext cx="6235700" cy="2768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799310-06F4-9B4D-A5FB-2AC65B16D714}"/>
              </a:ext>
            </a:extLst>
          </p:cNvPr>
          <p:cNvSpPr/>
          <p:nvPr/>
        </p:nvSpPr>
        <p:spPr>
          <a:xfrm rot="10800000">
            <a:off x="4900613" y="3614737"/>
            <a:ext cx="1185862" cy="628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7113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A1FDA4-75DF-2A4F-A672-2B6765AEB234}"/>
              </a:ext>
            </a:extLst>
          </p:cNvPr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2221E-3904-E147-8E0E-C92B56F4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5426098"/>
            <a:ext cx="2732088" cy="121302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EE354015-439A-2E45-9E87-66C814DF795E}"/>
              </a:ext>
            </a:extLst>
          </p:cNvPr>
          <p:cNvSpPr/>
          <p:nvPr/>
        </p:nvSpPr>
        <p:spPr>
          <a:xfrm rot="10800000">
            <a:off x="7758112" y="6143290"/>
            <a:ext cx="519569" cy="2230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9938631-98A6-3F4B-9991-771D2A85B9B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Time to Be Awesome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CB0F2-2C71-DF4C-823B-1E16E2F8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174055"/>
            <a:ext cx="6457950" cy="4198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B1828-CB43-3F4A-87C0-CA52D9BCFFFA}"/>
              </a:ext>
            </a:extLst>
          </p:cNvPr>
          <p:cNvSpPr txBox="1"/>
          <p:nvPr/>
        </p:nvSpPr>
        <p:spPr bwMode="auto">
          <a:xfrm>
            <a:off x="614827" y="5683945"/>
            <a:ext cx="7914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don’t finish, you can keep working in the afternoon!</a:t>
            </a:r>
          </a:p>
        </p:txBody>
      </p:sp>
    </p:spTree>
    <p:extLst>
      <p:ext uri="{BB962C8B-B14F-4D97-AF65-F5344CB8AC3E}">
        <p14:creationId xmlns:p14="http://schemas.microsoft.com/office/powerpoint/2010/main" val="371825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0">
            <a:extLst>
              <a:ext uri="{FF2B5EF4-FFF2-40B4-BE49-F238E27FC236}">
                <a16:creationId xmlns:a16="http://schemas.microsoft.com/office/drawing/2014/main" id="{ADB46CC6-B210-8249-900E-354482B8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EA6984E-6F68-F44E-96B5-DE90B93C8A01}"/>
              </a:ext>
            </a:extLst>
          </p:cNvPr>
          <p:cNvSpPr/>
          <p:nvPr/>
        </p:nvSpPr>
        <p:spPr>
          <a:xfrm>
            <a:off x="318989" y="346178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DD6335-33A1-0F45-9300-D7C2DFC0B5A3}"/>
              </a:ext>
            </a:extLst>
          </p:cNvPr>
          <p:cNvSpPr/>
          <p:nvPr/>
        </p:nvSpPr>
        <p:spPr>
          <a:xfrm>
            <a:off x="314033" y="377957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62EFDB0E-B37F-DD43-B988-8391EF29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5120384"/>
            <a:ext cx="1273092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5070-3CAC-2842-9DF3-7686B4F3E78F}"/>
              </a:ext>
            </a:extLst>
          </p:cNvPr>
          <p:cNvSpPr txBox="1"/>
          <p:nvPr/>
        </p:nvSpPr>
        <p:spPr bwMode="auto">
          <a:xfrm>
            <a:off x="6075508" y="2742840"/>
            <a:ext cx="16417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708E3-F096-8542-B888-49C7BC05E7AA}"/>
              </a:ext>
            </a:extLst>
          </p:cNvPr>
          <p:cNvSpPr txBox="1"/>
          <p:nvPr/>
        </p:nvSpPr>
        <p:spPr bwMode="auto">
          <a:xfrm>
            <a:off x="6068164" y="3168444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4039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C7B7A7-E8E0-424A-B4C7-03267848F71E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2494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3" grpId="1" animBg="1"/>
      <p:bldP spid="34" grpId="0" animBg="1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BA4868-A59C-9F42-8F94-C60C1828FF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10FCA-DFAD-824F-84C0-B266EEDFDC8B}"/>
              </a:ext>
            </a:extLst>
          </p:cNvPr>
          <p:cNvSpPr txBox="1"/>
          <p:nvPr/>
        </p:nvSpPr>
        <p:spPr bwMode="auto">
          <a:xfrm>
            <a:off x="431379" y="5770988"/>
            <a:ext cx="82812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  <a:cs typeface="Calibri" panose="020F0502020204030204" pitchFamily="34" charset="0"/>
              </a:rPr>
              <a:t>Read the solution code if you get stuck!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EFA43-A2E8-5444-92C4-74BEB406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4705255"/>
            <a:ext cx="4900612" cy="9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CF031-4208-E643-93C9-F1FD625E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62" y="1193586"/>
            <a:ext cx="4900612" cy="35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0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2400" b="0" dirty="0">
                <a:latin typeface="+mj-lt"/>
              </a:rPr>
              <a:t> class represents </a:t>
            </a:r>
            <a:r>
              <a:rPr lang="en-US" sz="2400" dirty="0">
                <a:latin typeface="+mj-lt"/>
              </a:rPr>
              <a:t>a line defined by a start point and an end point.</a:t>
            </a:r>
            <a:endParaRPr lang="en-US" sz="2400" b="0" dirty="0">
              <a:latin typeface="+mj-lt"/>
            </a:endParaRP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955800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As an example, the following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400" b="0" dirty="0">
                <a:latin typeface="+mj-lt"/>
              </a:rPr>
              <a:t> method creates a diagonal line across the canvas:  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052513" y="2794000"/>
            <a:ext cx="7100888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line = </a:t>
            </a:r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add(line);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1" y="4438113"/>
            <a:ext cx="3485517" cy="23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2560E-1CD8-8E44-8E5A-1BC3E90FB9F5}"/>
              </a:ext>
            </a:extLst>
          </p:cNvPr>
          <p:cNvSpPr/>
          <p:nvPr/>
        </p:nvSpPr>
        <p:spPr>
          <a:xfrm>
            <a:off x="472972" y="2487461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seconds = 60;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seconds--;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(seconds);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4F7F-0844-164F-96F9-51ABBBD6D102}"/>
              </a:ext>
            </a:extLst>
          </p:cNvPr>
          <p:cNvSpPr/>
          <p:nvPr/>
        </p:nvSpPr>
        <p:spPr>
          <a:xfrm>
            <a:off x="472969" y="3941421"/>
            <a:ext cx="4066943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total = 15;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total /= 10;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(total);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244C-3531-9342-8B5A-14BEEA14149B}"/>
              </a:ext>
            </a:extLst>
          </p:cNvPr>
          <p:cNvSpPr/>
          <p:nvPr/>
        </p:nvSpPr>
        <p:spPr>
          <a:xfrm>
            <a:off x="2436900" y="2795236"/>
            <a:ext cx="3701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seconds = seconds –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B297D-7E6D-B64A-81BD-79CE2FE32504}"/>
              </a:ext>
            </a:extLst>
          </p:cNvPr>
          <p:cNvSpPr/>
          <p:nvPr/>
        </p:nvSpPr>
        <p:spPr>
          <a:xfrm>
            <a:off x="2436900" y="4270175"/>
            <a:ext cx="32045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total = total / 10;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AD40C-C7D8-194F-9A1D-F3A87E1246BC}"/>
              </a:ext>
            </a:extLst>
          </p:cNvPr>
          <p:cNvSpPr/>
          <p:nvPr/>
        </p:nvSpPr>
        <p:spPr>
          <a:xfrm>
            <a:off x="472969" y="5517276"/>
            <a:ext cx="4066943" cy="707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age;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4B91-11C8-F445-A53F-29AEDA62D381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B1BA1-33B0-5742-AF5D-8E1EC17E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2430662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44F-034D-094E-8FD6-1F0840FB1375}"/>
              </a:ext>
            </a:extLst>
          </p:cNvPr>
          <p:cNvSpPr txBox="1"/>
          <p:nvPr/>
        </p:nvSpPr>
        <p:spPr bwMode="auto">
          <a:xfrm>
            <a:off x="6859257" y="2738439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9552D9-2CA2-D442-8223-4BFD9C2D7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3827825"/>
            <a:ext cx="1465201" cy="1129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56D38-783D-BF45-9C58-A6DDF50B3A5E}"/>
              </a:ext>
            </a:extLst>
          </p:cNvPr>
          <p:cNvSpPr txBox="1"/>
          <p:nvPr/>
        </p:nvSpPr>
        <p:spPr bwMode="auto">
          <a:xfrm>
            <a:off x="6859257" y="4135602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107A40-9CF9-234F-9D44-EB4771E0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5264861"/>
            <a:ext cx="1465201" cy="11292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BDBDE0-DFF4-6D45-927C-05B6E4F26D0A}"/>
              </a:ext>
            </a:extLst>
          </p:cNvPr>
          <p:cNvSpPr txBox="1"/>
          <p:nvPr/>
        </p:nvSpPr>
        <p:spPr bwMode="auto">
          <a:xfrm>
            <a:off x="6859257" y="5572638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95B19-AB47-244D-AF13-521A23E417C2}"/>
              </a:ext>
            </a:extLst>
          </p:cNvPr>
          <p:cNvSpPr txBox="1"/>
          <p:nvPr/>
        </p:nvSpPr>
        <p:spPr bwMode="auto">
          <a:xfrm>
            <a:off x="6729413" y="2707661"/>
            <a:ext cx="147989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59.0    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8D02-C18A-0C4D-8641-A6CAECF7729E}"/>
              </a:ext>
            </a:extLst>
          </p:cNvPr>
          <p:cNvSpPr txBox="1"/>
          <p:nvPr/>
        </p:nvSpPr>
        <p:spPr bwMode="auto">
          <a:xfrm>
            <a:off x="6634481" y="4079920"/>
            <a:ext cx="13179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D6EDE7A-65B9-3C47-B580-4B56669C0781}"/>
              </a:ext>
            </a:extLst>
          </p:cNvPr>
          <p:cNvCxnSpPr/>
          <p:nvPr/>
        </p:nvCxnSpPr>
        <p:spPr>
          <a:xfrm flipV="1">
            <a:off x="2339788" y="4263690"/>
            <a:ext cx="4389625" cy="554894"/>
          </a:xfrm>
          <a:prstGeom prst="curvedConnector3">
            <a:avLst>
              <a:gd name="adj1" fmla="val 91662"/>
            </a:avLst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2989A-DFEF-2C43-B48D-9C05193F4A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28" y="5311503"/>
            <a:ext cx="1001082" cy="1001082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913D723B-B6A0-314C-BA60-6C6CBB2F791E}"/>
              </a:ext>
            </a:extLst>
          </p:cNvPr>
          <p:cNvSpPr/>
          <p:nvPr/>
        </p:nvSpPr>
        <p:spPr>
          <a:xfrm>
            <a:off x="5980511" y="5033892"/>
            <a:ext cx="3070908" cy="1323439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The local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variable age may not have been initialized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84C238-A950-8148-B7F8-BB747117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" y="5805915"/>
            <a:ext cx="378385" cy="4365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58E4C-F272-FD40-9380-9952CE258BBD}"/>
              </a:ext>
            </a:extLst>
          </p:cNvPr>
          <p:cNvSpPr/>
          <p:nvPr/>
        </p:nvSpPr>
        <p:spPr>
          <a:xfrm>
            <a:off x="1388344" y="5805078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___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3" grpId="0" animBg="1"/>
      <p:bldP spid="24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46" y="3175170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70" y="248698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792070" y="200301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I’m back! Maybe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 Called Karel, Maybe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7127007" y="4477870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21510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CE22B0DE-0F9E-9D41-8C2B-93B3F6ECBFD3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E1B906-39AF-7040-80E8-7ECD8C4CCD56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3ADD4-93BA-1248-98A0-E737A9CB2C0C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44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A82AB61-7FA3-6B43-9093-305CBB9E935D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46197-A6CA-8747-A746-5796059CF1C4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9AE49C-F00A-624F-9E7B-59214D2D3D97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3399</TotalTime>
  <Words>2415</Words>
  <Application>Microsoft Macintosh PowerPoint</Application>
  <PresentationFormat>On-screen Show (4:3)</PresentationFormat>
  <Paragraphs>551</Paragraphs>
  <Slides>52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Charcoal CY</vt:lpstr>
      <vt:lpstr>Andale Mono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152</cp:revision>
  <cp:lastPrinted>2019-06-25T22:24:11Z</cp:lastPrinted>
  <dcterms:created xsi:type="dcterms:W3CDTF">2016-06-21T10:36:38Z</dcterms:created>
  <dcterms:modified xsi:type="dcterms:W3CDTF">2019-06-26T06:05:37Z</dcterms:modified>
</cp:coreProperties>
</file>